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58283"/>
            <a:ext cx="10947042" cy="2151679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103. ZAWHNA OM HI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09578"/>
            <a:ext cx="9144000" cy="2772129"/>
          </a:xfrm>
        </p:spPr>
        <p:txBody>
          <a:bodyPr>
            <a:normAutofit/>
          </a:bodyPr>
          <a:lstStyle/>
          <a:p>
            <a:r>
              <a:rPr lang="en-US" sz="3200" dirty="0"/>
              <a:t>Victory in Jesus </a:t>
            </a:r>
          </a:p>
          <a:p>
            <a:r>
              <a:rPr lang="en-US" sz="3200" dirty="0"/>
              <a:t>1 Kor. 15:57</a:t>
            </a:r>
          </a:p>
          <a:p>
            <a:r>
              <a:rPr lang="en-US" sz="3200" dirty="0"/>
              <a:t>Eugene M. Bartlett, 1885-1941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 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za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hi,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luankhiat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a,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zo,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zo a,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za,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Khebaite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it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kiang,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ka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hi.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 inn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za,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bawlzo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Kongzing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Limlang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ah,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za,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242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103. ZAWHNA OM HI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2018-10-11T13:06:49Z</dcterms:modified>
</cp:coreProperties>
</file>